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70" r:id="rId2"/>
    <p:sldId id="271" r:id="rId3"/>
    <p:sldId id="273" r:id="rId4"/>
    <p:sldId id="272" r:id="rId5"/>
    <p:sldId id="274" r:id="rId6"/>
    <p:sldId id="27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>
        <p:scale>
          <a:sx n="52" d="100"/>
          <a:sy n="52" d="100"/>
        </p:scale>
        <p:origin x="3320" y="1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65DFD-B38F-DE46-BB25-911449CCC5EC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A47A1-0A17-7B4F-A385-629892F9FE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81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It’s taken me to Barcelona where I got to work on a presentation for Workday, see some amazing sights, and take photos of myself in front of legs of Iberico ham.</a:t>
            </a:r>
          </a:p>
        </p:txBody>
      </p:sp>
    </p:spTree>
    <p:extLst>
      <p:ext uri="{BB962C8B-B14F-4D97-AF65-F5344CB8AC3E}">
        <p14:creationId xmlns:p14="http://schemas.microsoft.com/office/powerpoint/2010/main" val="2699576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It’s taken me to Barcelona where I got to work on a presentation for Workday, see some amazing sights, and take photos of myself in front of legs of Iberico ham.</a:t>
            </a:r>
          </a:p>
        </p:txBody>
      </p:sp>
    </p:spTree>
    <p:extLst>
      <p:ext uri="{BB962C8B-B14F-4D97-AF65-F5344CB8AC3E}">
        <p14:creationId xmlns:p14="http://schemas.microsoft.com/office/powerpoint/2010/main" val="2942749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It’s taken me to Barcelona where I got to work on a presentation for Workday, see some amazing sights, and take photos of myself in front of legs of Iberico ham.</a:t>
            </a:r>
          </a:p>
        </p:txBody>
      </p:sp>
    </p:spTree>
    <p:extLst>
      <p:ext uri="{BB962C8B-B14F-4D97-AF65-F5344CB8AC3E}">
        <p14:creationId xmlns:p14="http://schemas.microsoft.com/office/powerpoint/2010/main" val="15306346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It’s taken me to Barcelona where I got to work on a presentation for Workday, see some amazing sights, and take photos of myself in front of legs of Iberico ham.</a:t>
            </a:r>
          </a:p>
        </p:txBody>
      </p:sp>
    </p:spTree>
    <p:extLst>
      <p:ext uri="{BB962C8B-B14F-4D97-AF65-F5344CB8AC3E}">
        <p14:creationId xmlns:p14="http://schemas.microsoft.com/office/powerpoint/2010/main" val="2453230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It’s taken me to Barcelona where I got to work on a presentation for Workday, see some amazing sights, and take photos of myself in front of legs of Iberico ham.</a:t>
            </a:r>
          </a:p>
        </p:txBody>
      </p:sp>
    </p:spTree>
    <p:extLst>
      <p:ext uri="{BB962C8B-B14F-4D97-AF65-F5344CB8AC3E}">
        <p14:creationId xmlns:p14="http://schemas.microsoft.com/office/powerpoint/2010/main" val="3573262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It’s taken me to Barcelona where I got to work on a presentation for Workday, see some amazing sights, and take photos of myself in front of legs of Iberico ham.</a:t>
            </a:r>
          </a:p>
        </p:txBody>
      </p:sp>
    </p:spTree>
    <p:extLst>
      <p:ext uri="{BB962C8B-B14F-4D97-AF65-F5344CB8AC3E}">
        <p14:creationId xmlns:p14="http://schemas.microsoft.com/office/powerpoint/2010/main" val="534498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52A4B-37F9-C544-A670-95445718A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B599CE-03E7-AD4C-A96C-4987E9533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6E56F-B783-2F42-A766-41CDD9A5E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F1177-6992-A94F-998A-2D672DCCD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E78B1-C042-5946-B39B-3FB734860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966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34DB8-465C-2947-8B11-ED47F4B9B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936095-68BA-E847-9A52-C05B748234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78BCB8-13C7-FF42-A9B6-C890049B4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89E74-FFB9-5545-BD9A-CE619FC2C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99854-737C-8F46-885C-2A340BE75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062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66B874-CF66-7849-A081-F2F88846C0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882589-F1A4-3849-9EC5-ECA7EE1703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4BC36-56FB-1343-9E66-C2E1DA9D0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80028-5FDD-364D-9421-40F4F8268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1E795-5253-8A4A-9C78-7FEAABB37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447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2AAA0-7852-AF45-9283-A121AC7CB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91AD7-2C69-7641-8E43-FA6A402C1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5D0EB-EBE4-544B-9869-D51E3728F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81C99-1E06-DF4F-B762-6716C512F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3B78C-9F1C-A444-8ED3-3DF27AED2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746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4327A-2C22-2A44-9109-4C4DD31F0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7D676-F119-584F-B63F-760C8FC184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D5F79-B6A2-0F4C-8094-DE414F882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9A964-65B0-5540-95E4-921B3940F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ECACF-0AF3-1B48-BD23-362AA67E2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703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64E30-861D-3549-A30C-A2EBB6D7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D571B-3A47-134B-829D-5D56CFA845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C371E0-B6F2-4E4B-8FEA-DFE7615670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DA6BD-201F-2E4E-8F1E-6DE749627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B7B81-5478-F64B-8868-6B31FBF1C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9985CC-ABEF-A744-8C52-FC4B938E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231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4CA64-EA69-2947-BE6D-A60EF7B8E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12693-6467-9F43-9B11-A64D0E8BE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76D78C-53C2-0D46-843D-F16560F659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9F6B37-B27E-CF4D-8944-DE8DBA0B04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A3AFB1-9053-F040-9CC9-1C02644BA3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22E4B6-B3D4-354B-8B8E-A025BF985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89D74E-8F37-954E-B878-69FF926A2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9DE180-463E-B64A-A39F-F27CDCEC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85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2D9E0-B954-C540-B813-EB2C8AAC2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CA7E82-1078-3C40-9BBA-65DD3FDC1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EDDDD2-C1F7-C148-842A-CF75D607A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5CE1E-C613-B943-B099-89A5A4E01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15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6EF11A-A2F8-4E45-A344-605D2D1D2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308C49-B15F-EF46-BD6E-B8F2F097F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51432-1852-9648-9D3E-B47BD9D88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307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69AA7-D16E-3042-97FC-DC4EBA9E0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D6795-3E0C-1A4B-B324-95FC97A5B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A2A90F-AD4A-8442-A5A6-0862DFCD2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A1DC12-3351-1D49-8AA9-0C5A27DDB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2470B-35D5-E741-AD0E-C4A577E61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E639A2-D4FE-CA41-BB82-5B7A18EAA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630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ECDD-3D09-6D44-A6BC-826198777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1CE6FF-3F54-5F49-99ED-F6C5AF4DD0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431ED4-FBCA-8947-9080-999CCDF99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99CCB-9B22-D344-877A-D80CC5CFF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6F355-E83F-7C49-B5D6-C9E8AE817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DEE55-1610-4B48-A0FC-0F267B404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806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8416B2-F172-C54F-9D87-A7D7B11E2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7C3FF-6EFF-8D43-A682-3957B5FEC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611BF-98BD-5F47-BEEC-5D784D1146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C5787-CE38-6045-B92C-947CA7A6562E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D8B23-B5D7-2647-B4B9-66E51D5176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CBBCB-A174-A744-B637-E06D982AFB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79DCD-776E-C645-BE68-F68D548A03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019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IMG_3181.jpg" descr="IMG_318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14392" y="-1"/>
            <a:ext cx="10493360" cy="788361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IMG_3262.jpg" descr="IMG_3262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44" y="3430620"/>
            <a:ext cx="4593470" cy="34451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IMG_3338.jpg" descr="IMG_3338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" y="-13350"/>
            <a:ext cx="4591961" cy="3443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G_3096.jpg" descr="IMG_3096.jpg">
            <a:extLst>
              <a:ext uri="{FF2B5EF4-FFF2-40B4-BE49-F238E27FC236}">
                <a16:creationId xmlns:a16="http://schemas.microsoft.com/office/drawing/2014/main" id="{B0BBD36C-D85F-2940-AB90-47224A3E9A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599957" y="2119744"/>
            <a:ext cx="3566984" cy="4755979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IMG_3050.jpg" descr="IMG_3050.jpg">
            <a:extLst>
              <a:ext uri="{FF2B5EF4-FFF2-40B4-BE49-F238E27FC236}">
                <a16:creationId xmlns:a16="http://schemas.microsoft.com/office/drawing/2014/main" id="{736B0EA4-A0F5-9E4B-A146-4CB03A8E97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rcRect t="11973" b="11973"/>
          <a:stretch>
            <a:fillRect/>
          </a:stretch>
        </p:blipFill>
        <p:spPr>
          <a:xfrm>
            <a:off x="4425252" y="-14484"/>
            <a:ext cx="3741689" cy="2134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357063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IMG_3181.jpg" descr="IMG_318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29233" y="-986065"/>
            <a:ext cx="12562422" cy="94380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IMG_3262.jpg" descr="IMG_3262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8163697" y="3430620"/>
            <a:ext cx="4593470" cy="34451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IMG_3338.jpg" descr="IMG_3338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-8166940" y="-13350"/>
            <a:ext cx="4591961" cy="3443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G_3096.jpg" descr="IMG_3096.jpg">
            <a:extLst>
              <a:ext uri="{FF2B5EF4-FFF2-40B4-BE49-F238E27FC236}">
                <a16:creationId xmlns:a16="http://schemas.microsoft.com/office/drawing/2014/main" id="{B0BBD36C-D85F-2940-AB90-47224A3E9A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-3566984" y="2119744"/>
            <a:ext cx="3566984" cy="4755979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IMG_3050.jpg" descr="IMG_3050.jpg">
            <a:extLst>
              <a:ext uri="{FF2B5EF4-FFF2-40B4-BE49-F238E27FC236}">
                <a16:creationId xmlns:a16="http://schemas.microsoft.com/office/drawing/2014/main" id="{736B0EA4-A0F5-9E4B-A146-4CB03A8E97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rcRect t="11973" b="11973"/>
          <a:stretch>
            <a:fillRect/>
          </a:stretch>
        </p:blipFill>
        <p:spPr>
          <a:xfrm>
            <a:off x="-3741689" y="-14484"/>
            <a:ext cx="3741689" cy="2134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851336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IMG_3181.jpg" descr="IMG_318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14392" y="-1"/>
            <a:ext cx="10493360" cy="788361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IMG_3262.jpg" descr="IMG_3262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44" y="3430620"/>
            <a:ext cx="4593470" cy="34451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IMG_3338.jpg" descr="IMG_3338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" y="-13350"/>
            <a:ext cx="4591961" cy="3443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G_3096.jpg" descr="IMG_3096.jpg">
            <a:extLst>
              <a:ext uri="{FF2B5EF4-FFF2-40B4-BE49-F238E27FC236}">
                <a16:creationId xmlns:a16="http://schemas.microsoft.com/office/drawing/2014/main" id="{B0BBD36C-D85F-2940-AB90-47224A3E9A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599957" y="2119744"/>
            <a:ext cx="3566984" cy="4755979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IMG_3050.jpg" descr="IMG_3050.jpg">
            <a:extLst>
              <a:ext uri="{FF2B5EF4-FFF2-40B4-BE49-F238E27FC236}">
                <a16:creationId xmlns:a16="http://schemas.microsoft.com/office/drawing/2014/main" id="{736B0EA4-A0F5-9E4B-A146-4CB03A8E97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rcRect t="11973" b="11973"/>
          <a:stretch>
            <a:fillRect/>
          </a:stretch>
        </p:blipFill>
        <p:spPr>
          <a:xfrm>
            <a:off x="4425252" y="-14484"/>
            <a:ext cx="3741689" cy="2134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22101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IMG_3181.jpg" descr="IMG_318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98500" y="-1"/>
            <a:ext cx="10493360" cy="788361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IMG_3262.jpg" descr="IMG_3262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44" y="6875723"/>
            <a:ext cx="4593470" cy="34451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IMG_3338.jpg" descr="IMG_3338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-4769707" y="-13350"/>
            <a:ext cx="4591961" cy="3443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G_3096.jpg" descr="IMG_3096.jpg">
            <a:extLst>
              <a:ext uri="{FF2B5EF4-FFF2-40B4-BE49-F238E27FC236}">
                <a16:creationId xmlns:a16="http://schemas.microsoft.com/office/drawing/2014/main" id="{B0BBD36C-D85F-2940-AB90-47224A3E9A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-87550" y="-1519334"/>
            <a:ext cx="12592588" cy="16790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IMG_3050.jpg" descr="IMG_3050.jpg">
            <a:extLst>
              <a:ext uri="{FF2B5EF4-FFF2-40B4-BE49-F238E27FC236}">
                <a16:creationId xmlns:a16="http://schemas.microsoft.com/office/drawing/2014/main" id="{736B0EA4-A0F5-9E4B-A146-4CB03A8E97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rcRect t="11973" b="11973"/>
          <a:stretch>
            <a:fillRect/>
          </a:stretch>
        </p:blipFill>
        <p:spPr>
          <a:xfrm>
            <a:off x="4425252" y="-2337554"/>
            <a:ext cx="3741689" cy="2134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57969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IMG_3181.jpg" descr="IMG_318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14392" y="-1"/>
            <a:ext cx="10493360" cy="788361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IMG_3262.jpg" descr="IMG_3262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44" y="3430620"/>
            <a:ext cx="4593470" cy="34451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IMG_3338.jpg" descr="IMG_3338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" y="-13350"/>
            <a:ext cx="4591961" cy="3443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G_3096.jpg" descr="IMG_3096.jpg">
            <a:extLst>
              <a:ext uri="{FF2B5EF4-FFF2-40B4-BE49-F238E27FC236}">
                <a16:creationId xmlns:a16="http://schemas.microsoft.com/office/drawing/2014/main" id="{B0BBD36C-D85F-2940-AB90-47224A3E9A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599957" y="2119744"/>
            <a:ext cx="3566984" cy="4755979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IMG_3050.jpg" descr="IMG_3050.jpg">
            <a:extLst>
              <a:ext uri="{FF2B5EF4-FFF2-40B4-BE49-F238E27FC236}">
                <a16:creationId xmlns:a16="http://schemas.microsoft.com/office/drawing/2014/main" id="{736B0EA4-A0F5-9E4B-A146-4CB03A8E97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rcRect t="11973" b="11973"/>
          <a:stretch>
            <a:fillRect/>
          </a:stretch>
        </p:blipFill>
        <p:spPr>
          <a:xfrm>
            <a:off x="4425252" y="-14484"/>
            <a:ext cx="3741689" cy="2134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434945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IMG_3181.jpg" descr="IMG_318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203148" y="-1"/>
            <a:ext cx="10493360" cy="788361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IMG_3262.jpg" descr="IMG_3262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192000" y="3430620"/>
            <a:ext cx="4593470" cy="34451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IMG_3338.jpg" descr="IMG_3338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" y="-13351"/>
            <a:ext cx="12188756" cy="9141565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G_3096.jpg" descr="IMG_3096.jpg">
            <a:extLst>
              <a:ext uri="{FF2B5EF4-FFF2-40B4-BE49-F238E27FC236}">
                <a16:creationId xmlns:a16="http://schemas.microsoft.com/office/drawing/2014/main" id="{B0BBD36C-D85F-2940-AB90-47224A3E9A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6788713" y="2119744"/>
            <a:ext cx="3566984" cy="4755979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IMG_3050.jpg" descr="IMG_3050.jpg">
            <a:extLst>
              <a:ext uri="{FF2B5EF4-FFF2-40B4-BE49-F238E27FC236}">
                <a16:creationId xmlns:a16="http://schemas.microsoft.com/office/drawing/2014/main" id="{736B0EA4-A0F5-9E4B-A146-4CB03A8E97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rcRect t="11973" b="11973"/>
          <a:stretch>
            <a:fillRect/>
          </a:stretch>
        </p:blipFill>
        <p:spPr>
          <a:xfrm>
            <a:off x="16614008" y="-14484"/>
            <a:ext cx="3741689" cy="2134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62488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204</Words>
  <Application>Microsoft Macintosh PowerPoint</Application>
  <PresentationFormat>Widescreen</PresentationFormat>
  <Paragraphs>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Jole Simmons</dc:creator>
  <cp:lastModifiedBy>Jole Simmons</cp:lastModifiedBy>
  <cp:revision>4</cp:revision>
  <dcterms:created xsi:type="dcterms:W3CDTF">2018-08-27T13:30:10Z</dcterms:created>
  <dcterms:modified xsi:type="dcterms:W3CDTF">2018-08-27T17:39:53Z</dcterms:modified>
</cp:coreProperties>
</file>

<file path=docProps/thumbnail.jpeg>
</file>